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1" r:id="rId13"/>
    <p:sldId id="314" r:id="rId14"/>
    <p:sldId id="299" r:id="rId15"/>
    <p:sldId id="307" r:id="rId16"/>
    <p:sldId id="309" r:id="rId17"/>
    <p:sldId id="308" r:id="rId18"/>
    <p:sldId id="313" r:id="rId19"/>
    <p:sldId id="315" r:id="rId20"/>
    <p:sldId id="310" r:id="rId21"/>
    <p:sldId id="301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7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10.png"/><Relationship Id="rId10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media1.m4a"/><Relationship Id="rId7" Type="http://schemas.openxmlformats.org/officeDocument/2006/relationships/image" Target="../media/image9.emf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01" y="2329000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70163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32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678675" y="1515655"/>
          <a:ext cx="3671248" cy="39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331">
                  <a:extLst>
                    <a:ext uri="{9D8B030D-6E8A-4147-A177-3AD203B41FA5}">
                      <a16:colId xmlns:a16="http://schemas.microsoft.com/office/drawing/2014/main" xmlns="" val="1476036038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xmlns="" val="373010472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xmlns="" val="1917591448"/>
                    </a:ext>
                  </a:extLst>
                </a:gridCol>
              </a:tblGrid>
              <a:tr h="5285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</a:t>
                      </a:r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690300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50106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76557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70818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47957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414926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183382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183382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183382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18338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183382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79" y="942746"/>
            <a:ext cx="1442352" cy="17607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852736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852736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85273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852736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852736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3522090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3522090"/>
            <a:ext cx="484363" cy="472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3522090"/>
            <a:ext cx="484363" cy="4724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3522090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3522090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191444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191444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191444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191444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191444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860798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860798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860798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860798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860798"/>
            <a:ext cx="484363" cy="472433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45956"/>
              </p:ext>
            </p:extLst>
          </p:nvPr>
        </p:nvGraphicFramePr>
        <p:xfrm>
          <a:off x="5827417" y="1923405"/>
          <a:ext cx="2288625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725">
                  <a:extLst>
                    <a:ext uri="{9D8B030D-6E8A-4147-A177-3AD203B41FA5}">
                      <a16:colId xmlns:a16="http://schemas.microsoft.com/office/drawing/2014/main" xmlns="" val="3462197064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xmlns="" val="1718141605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xmlns="" val="4240341763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xmlns="" val="117386692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xmlns="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6223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101133" y="2314574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2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6277241" y="3290518"/>
            <a:ext cx="13640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95744" y="3743364"/>
            <a:ext cx="1345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91517" y="2762287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6130" y="2314574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   </a:t>
            </a:r>
            <a:endParaRPr lang="en-GB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73166" y="1862764"/>
            <a:ext cx="165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H   T   </a:t>
            </a:r>
            <a:r>
              <a:rPr lang="en-GB" sz="3200" dirty="0"/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151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6394" y="374336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95744" y="374336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86528" y="3229640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40" y="5548436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12" y="5554800"/>
            <a:ext cx="477838" cy="46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3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/>
      <p:bldP spid="37" grpId="1"/>
      <p:bldP spid="38" grpId="0"/>
      <p:bldP spid="41" grpId="0"/>
      <p:bldP spid="41" grpId="1"/>
      <p:bldP spid="41" grpId="2"/>
      <p:bldP spid="48" grpId="0"/>
      <p:bldP spid="48" grpId="1"/>
      <p:bldP spid="49" grpId="0"/>
      <p:bldP spid="50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xmlns="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3851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9959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59" y="2754634"/>
                <a:ext cx="44652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46955" y="3243026"/>
            <a:ext cx="14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0018" y="3695872"/>
            <a:ext cx="14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4235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8848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  <a:r>
              <a:rPr lang="en-GB" sz="3200" dirty="0" smtClean="0"/>
              <a:t>   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1640" y="1818305"/>
            <a:ext cx="169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H   T   </a:t>
            </a:r>
            <a:r>
              <a:rPr lang="en-GB" sz="3200" dirty="0"/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4235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4355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52620"/>
              </p:ext>
            </p:extLst>
          </p:nvPr>
        </p:nvGraphicFramePr>
        <p:xfrm>
          <a:off x="1058091" y="1475807"/>
          <a:ext cx="4507045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195">
                  <a:extLst>
                    <a:ext uri="{9D8B030D-6E8A-4147-A177-3AD203B41FA5}">
                      <a16:colId xmlns:a16="http://schemas.microsoft.com/office/drawing/2014/main" xmlns="" val="571070579"/>
                    </a:ext>
                  </a:extLst>
                </a:gridCol>
                <a:gridCol w="1972850">
                  <a:extLst>
                    <a:ext uri="{9D8B030D-6E8A-4147-A177-3AD203B41FA5}">
                      <a16:colId xmlns:a16="http://schemas.microsoft.com/office/drawing/2014/main" xmlns="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206732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2089384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2089384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2783844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3488967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4208552"/>
            <a:ext cx="674868" cy="6582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short multiplication to match the counters.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2067327"/>
            <a:ext cx="674868" cy="6582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2783844"/>
            <a:ext cx="674868" cy="6582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3488967"/>
            <a:ext cx="674868" cy="6582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4208552"/>
            <a:ext cx="674868" cy="6582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2068155"/>
            <a:ext cx="674868" cy="6582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2784672"/>
            <a:ext cx="674868" cy="6582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3489795"/>
            <a:ext cx="674868" cy="6582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4209380"/>
            <a:ext cx="674868" cy="6582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2098246"/>
            <a:ext cx="674868" cy="6582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2085911"/>
            <a:ext cx="674868" cy="65824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2788145"/>
            <a:ext cx="674868" cy="65824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2788145"/>
            <a:ext cx="674868" cy="65824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2797007"/>
            <a:ext cx="674868" cy="6582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2784672"/>
            <a:ext cx="674868" cy="6582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3486906"/>
            <a:ext cx="674868" cy="6582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3486906"/>
            <a:ext cx="674868" cy="6582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3495768"/>
            <a:ext cx="674868" cy="6582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3483433"/>
            <a:ext cx="674868" cy="65824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4185667"/>
            <a:ext cx="674868" cy="6582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4185667"/>
            <a:ext cx="674868" cy="65824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4194529"/>
            <a:ext cx="674868" cy="6582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4182194"/>
            <a:ext cx="674868" cy="65824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454293" y="3177682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19276" y="3717045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78626" y="3717045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8" name="L-Shape 77"/>
          <p:cNvSpPr/>
          <p:nvPr/>
        </p:nvSpPr>
        <p:spPr>
          <a:xfrm rot="10800000" flipV="1">
            <a:off x="3694703" y="2098246"/>
            <a:ext cx="1803855" cy="2794417"/>
          </a:xfrm>
          <a:prstGeom prst="corner">
            <a:avLst>
              <a:gd name="adj1" fmla="val 118860"/>
              <a:gd name="adj2" fmla="val 35012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4892663"/>
            <a:ext cx="674868" cy="658246"/>
          </a:xfrm>
          <a:prstGeom prst="rect">
            <a:avLst/>
          </a:prstGeom>
        </p:spPr>
      </p:pic>
      <p:sp>
        <p:nvSpPr>
          <p:cNvPr id="80" name="L-Shape 79"/>
          <p:cNvSpPr/>
          <p:nvPr/>
        </p:nvSpPr>
        <p:spPr>
          <a:xfrm rot="10800000" flipV="1">
            <a:off x="1066814" y="2732647"/>
            <a:ext cx="2521280" cy="2782456"/>
          </a:xfrm>
          <a:prstGeom prst="corner">
            <a:avLst>
              <a:gd name="adj1" fmla="val 80497"/>
              <a:gd name="adj2" fmla="val 2568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6" y="4892663"/>
            <a:ext cx="682748" cy="665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  <p:bldP spid="71" grpId="0"/>
      <p:bldP spid="75" grpId="0"/>
      <p:bldP spid="76" grpId="0"/>
      <p:bldP spid="78" grpId="0" animBg="1"/>
      <p:bldP spid="78" grpId="1" animBg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1 - 6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13" y="334425"/>
            <a:ext cx="1325711" cy="9682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3225" y="429580"/>
            <a:ext cx="4298024" cy="1218383"/>
            <a:chOff x="2403222" y="648272"/>
            <a:chExt cx="5160171" cy="1324219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2403222" y="648272"/>
              <a:ext cx="5160171" cy="1324219"/>
            </a:xfrm>
            <a:prstGeom prst="wedgeRoundRectCallout">
              <a:avLst>
                <a:gd name="adj1" fmla="val -60955"/>
                <a:gd name="adj2" fmla="val 866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2776" y="666326"/>
              <a:ext cx="4921062" cy="130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placed the 3 digit cards into the calculation below. </a:t>
              </a:r>
            </a:p>
            <a:p>
              <a:pPr algn="ctr"/>
              <a:r>
                <a:rPr lang="en-GB" sz="2400" dirty="0" smtClean="0"/>
                <a:t>My total was a multiple of 10</a:t>
              </a:r>
              <a:endParaRPr lang="en-GB" sz="24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17905" y="5317382"/>
            <a:ext cx="74247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Mo have arranged the cards?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there more than one way to make a multiple of 10?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6260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1" name="Rounded Rectangle 60"/>
          <p:cNvSpPr/>
          <p:nvPr/>
        </p:nvSpPr>
        <p:spPr>
          <a:xfrm>
            <a:off x="191221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2" name="Rounded Rectangle 61"/>
          <p:cNvSpPr/>
          <p:nvPr/>
        </p:nvSpPr>
        <p:spPr>
          <a:xfrm>
            <a:off x="286182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3" name="Rectangle 62"/>
          <p:cNvSpPr/>
          <p:nvPr/>
        </p:nvSpPr>
        <p:spPr>
          <a:xfrm>
            <a:off x="1099334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76528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8555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330831" y="2967325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7" name="Rounded Rectangle 66"/>
          <p:cNvSpPr/>
          <p:nvPr/>
        </p:nvSpPr>
        <p:spPr>
          <a:xfrm>
            <a:off x="6304807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8" name="Rounded Rectangle 67"/>
          <p:cNvSpPr/>
          <p:nvPr/>
        </p:nvSpPr>
        <p:spPr>
          <a:xfrm>
            <a:off x="5375733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133703" y="4114797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33703" y="5077094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807" y="3923696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4651" y="40663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13" y="334425"/>
            <a:ext cx="1325711" cy="9682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3225" y="429580"/>
            <a:ext cx="4298024" cy="1218383"/>
            <a:chOff x="2403222" y="648272"/>
            <a:chExt cx="5160171" cy="1324219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2403222" y="648272"/>
              <a:ext cx="5160171" cy="1324219"/>
            </a:xfrm>
            <a:prstGeom prst="wedgeRoundRectCallout">
              <a:avLst>
                <a:gd name="adj1" fmla="val -60955"/>
                <a:gd name="adj2" fmla="val 866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2776" y="666326"/>
              <a:ext cx="4921062" cy="130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placed the digit cards into the calculation below. </a:t>
              </a:r>
            </a:p>
            <a:p>
              <a:pPr algn="ctr"/>
              <a:r>
                <a:rPr lang="en-GB" sz="2400" dirty="0" smtClean="0"/>
                <a:t>My total was a multiple of 10</a:t>
              </a:r>
              <a:endParaRPr lang="en-GB" sz="24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17905" y="5317382"/>
            <a:ext cx="74247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Mo have arranged the cards?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there more than one way to make a multiple of 10?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330831" y="2967325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7" name="Rounded Rectangle 66"/>
          <p:cNvSpPr/>
          <p:nvPr/>
        </p:nvSpPr>
        <p:spPr>
          <a:xfrm>
            <a:off x="6304807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8" name="Rounded Rectangle 67"/>
          <p:cNvSpPr/>
          <p:nvPr/>
        </p:nvSpPr>
        <p:spPr>
          <a:xfrm>
            <a:off x="5375733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133703" y="4114797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33703" y="5077094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62623" y="4153524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609" y="2204328"/>
            <a:ext cx="812885" cy="976484"/>
            <a:chOff x="962609" y="2204328"/>
            <a:chExt cx="812885" cy="976484"/>
          </a:xfrm>
        </p:grpSpPr>
        <p:sp>
          <p:nvSpPr>
            <p:cNvPr id="60" name="Rounded Rectangle 59"/>
            <p:cNvSpPr/>
            <p:nvPr/>
          </p:nvSpPr>
          <p:spPr>
            <a:xfrm>
              <a:off x="96260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9334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6567" y="2204328"/>
            <a:ext cx="812885" cy="976484"/>
            <a:chOff x="1912219" y="2204328"/>
            <a:chExt cx="812885" cy="976484"/>
          </a:xfrm>
        </p:grpSpPr>
        <p:sp>
          <p:nvSpPr>
            <p:cNvPr id="61" name="Rounded Rectangle 60"/>
            <p:cNvSpPr/>
            <p:nvPr/>
          </p:nvSpPr>
          <p:spPr>
            <a:xfrm>
              <a:off x="191221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6528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61829" y="2204328"/>
            <a:ext cx="812885" cy="976484"/>
            <a:chOff x="2861829" y="2204328"/>
            <a:chExt cx="812885" cy="976484"/>
          </a:xfrm>
        </p:grpSpPr>
        <p:sp>
          <p:nvSpPr>
            <p:cNvPr id="62" name="Rounded Rectangle 61"/>
            <p:cNvSpPr/>
            <p:nvPr/>
          </p:nvSpPr>
          <p:spPr>
            <a:xfrm>
              <a:off x="286182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98555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77536" y="4151584"/>
            <a:ext cx="1367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2    8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37" y="4175954"/>
            <a:ext cx="1367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1    9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09801" y="3664321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280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1" y="3664321"/>
                <a:ext cx="2499402" cy="584775"/>
              </a:xfrm>
              <a:prstGeom prst="rect">
                <a:avLst/>
              </a:prstGeom>
              <a:blipFill>
                <a:blip r:embed="rId7"/>
                <a:stretch>
                  <a:fillRect l="-6098" t="-12500" r="-19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9334" y="4196995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38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  <a:r>
                  <a:rPr lang="en-GB" sz="32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4" y="4196995"/>
                <a:ext cx="2499402" cy="584775"/>
              </a:xfrm>
              <a:prstGeom prst="rect">
                <a:avLst/>
              </a:prstGeom>
              <a:blipFill>
                <a:blip r:embed="rId8"/>
                <a:stretch>
                  <a:fillRect l="-6098" t="-12500" r="-19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02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48386 -0.0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62 L 0.48038 -0.0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37656 0.111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5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86 -0.05023 L 0.58438 -0.04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8 -0.04838 L 0.37986 -0.050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2 -0.05023 L 0.47674 0.111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807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56 0.11135 L 0.27604 -0.05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02 -0.04838 L 0.58438 0.111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74 0.11135 L 0.48038 -0.048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rest of the questions on the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 a multiplication expression to match each addition.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</a:p>
              <a:p>
                <a:pPr lvl="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  <a:endParaRPr lang="en-GB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  	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Multiply each number below by 2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13              23              33             43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blipFill>
                <a:blip r:embed="rId4"/>
                <a:stretch>
                  <a:fillRect l="-1463" t="-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9041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80405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64461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682424" y="1051985"/>
            <a:ext cx="677712" cy="720837"/>
            <a:chOff x="1428812" y="1319349"/>
            <a:chExt cx="1054512" cy="114953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000211" y="1376246"/>
            <a:ext cx="282115" cy="3160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37035" y="493247"/>
            <a:ext cx="792984" cy="1493607"/>
            <a:chOff x="6387737" y="476867"/>
            <a:chExt cx="792984" cy="1493607"/>
          </a:xfrm>
        </p:grpSpPr>
        <p:grpSp>
          <p:nvGrpSpPr>
            <p:cNvPr id="48" name="Group 47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4" name="Oval 63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cxnSp>
        <p:nvCxnSpPr>
          <p:cNvPr id="69" name="Straight Arrow Connector 68"/>
          <p:cNvCxnSpPr/>
          <p:nvPr/>
        </p:nvCxnSpPr>
        <p:spPr>
          <a:xfrm>
            <a:off x="1709762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202813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121616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 a multiplication expression to match each addition.</a:t>
                </a:r>
                <a:endPara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</a:p>
              <a:p>
                <a:pPr lvl="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  <a:endParaRPr lang="en-GB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  	 </a:t>
                </a:r>
                <a:r>
                  <a:rPr lang="en-GB" sz="2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Multiply each number below by 2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13              23              33             43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blipFill>
                <a:blip r:embed="rId5"/>
                <a:stretch>
                  <a:fillRect l="-1463" t="-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9041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80405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64461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682424" y="1051985"/>
            <a:ext cx="677712" cy="720837"/>
            <a:chOff x="1428812" y="1319349"/>
            <a:chExt cx="1054512" cy="114953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00211" y="1376246"/>
            <a:ext cx="282115" cy="3160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37035" y="493247"/>
            <a:ext cx="792984" cy="1493607"/>
            <a:chOff x="6387737" y="476867"/>
            <a:chExt cx="792984" cy="1493607"/>
          </a:xfrm>
        </p:grpSpPr>
        <p:grpSp>
          <p:nvGrpSpPr>
            <p:cNvPr id="48" name="Group 47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4" name="Oval 63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045076" y="189833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19321" y="189833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657582" y="3379236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12     12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82" y="3379236"/>
                <a:ext cx="2529860" cy="523220"/>
              </a:xfrm>
              <a:prstGeom prst="rect">
                <a:avLst/>
              </a:prstGeom>
              <a:blipFill>
                <a:blip r:embed="rId8"/>
                <a:stretch>
                  <a:fillRect l="-5060" t="-10465" r="-38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947403" y="3793246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15     15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3" y="3793246"/>
                <a:ext cx="2529860" cy="523220"/>
              </a:xfrm>
              <a:prstGeom prst="rect">
                <a:avLst/>
              </a:prstGeom>
              <a:blipFill>
                <a:blip r:embed="rId9"/>
                <a:stretch>
                  <a:fillRect l="-5060" t="-10465" r="-38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8243" y="4192605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26     26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43" y="4192605"/>
                <a:ext cx="2529860" cy="523220"/>
              </a:xfrm>
              <a:prstGeom prst="rect">
                <a:avLst/>
              </a:prstGeom>
              <a:blipFill>
                <a:blip r:embed="rId10"/>
                <a:stretch>
                  <a:fillRect l="-4819" t="-11628" r="-409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1971767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21695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50859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96767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09762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02813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724758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121616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6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shelf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6092" y="5403444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80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2" y="5403444"/>
                <a:ext cx="2391705" cy="523220"/>
              </a:xfrm>
              <a:prstGeom prst="rect">
                <a:avLst/>
              </a:prstGeom>
              <a:blipFill>
                <a:blip r:embed="rId5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135830" y="4587141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rolls in total.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20990" y="540197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16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90" y="5401976"/>
                <a:ext cx="2391705" cy="523220"/>
              </a:xfrm>
              <a:prstGeom prst="rect">
                <a:avLst/>
              </a:prstGeom>
              <a:blipFill>
                <a:blip r:embed="rId6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4435" y="392998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96</a:t>
                </a:r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35" y="3929986"/>
                <a:ext cx="2391705" cy="523220"/>
              </a:xfrm>
              <a:prstGeom prst="rect">
                <a:avLst/>
              </a:prstGeom>
              <a:blipFill>
                <a:blip r:embed="rId7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517" y="1285067"/>
            <a:ext cx="5665489" cy="627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015" y="1844689"/>
            <a:ext cx="5665489" cy="62761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513" y="2404311"/>
            <a:ext cx="5665489" cy="6276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011" y="2963933"/>
            <a:ext cx="5665489" cy="62761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253830" y="34707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32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2181251" y="4169173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47608" y="4169173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41422" y="469457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60" name="Rectangle 59"/>
          <p:cNvSpPr/>
          <p:nvPr/>
        </p:nvSpPr>
        <p:spPr>
          <a:xfrm>
            <a:off x="3005196" y="468127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56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21849"/>
              </p:ext>
            </p:extLst>
          </p:nvPr>
        </p:nvGraphicFramePr>
        <p:xfrm>
          <a:off x="2185199" y="348173"/>
          <a:ext cx="3308376" cy="4667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xmlns="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xmlns="" val="827810009"/>
                    </a:ext>
                  </a:extLst>
                </a:gridCol>
              </a:tblGrid>
              <a:tr h="4422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4892441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2281132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51087680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4979012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63369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24</a:t>
                </a:r>
                <a:endParaRPr lang="en-GB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59938"/>
              </p:ext>
            </p:extLst>
          </p:nvPr>
        </p:nvGraphicFramePr>
        <p:xfrm>
          <a:off x="6209323" y="1766811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xmlns="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0855" y="215798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4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6963" y="264553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63" y="2645532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696489" y="313392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96489" y="3586770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1239" y="260569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5852" y="215798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   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0531" y="172115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1239" y="3075133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1359" y="3075133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897889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698875"/>
            <a:ext cx="434042" cy="122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708339"/>
            <a:ext cx="434042" cy="122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897889"/>
            <a:ext cx="230277" cy="264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897889"/>
            <a:ext cx="230277" cy="264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897889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1969728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1770714"/>
            <a:ext cx="434042" cy="12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1780178"/>
            <a:ext cx="434042" cy="12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1969728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1969728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1969728"/>
            <a:ext cx="230277" cy="2643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3015441"/>
            <a:ext cx="230277" cy="2643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2816427"/>
            <a:ext cx="434042" cy="122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2825891"/>
            <a:ext cx="434042" cy="1224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3015441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3015441"/>
            <a:ext cx="230277" cy="264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3015441"/>
            <a:ext cx="230277" cy="2643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4061154"/>
            <a:ext cx="230277" cy="2643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3862140"/>
            <a:ext cx="434042" cy="122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3871604"/>
            <a:ext cx="434042" cy="122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4061154"/>
            <a:ext cx="230277" cy="2643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4061154"/>
            <a:ext cx="230277" cy="2643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4061154"/>
            <a:ext cx="230277" cy="264394"/>
          </a:xfrm>
          <a:prstGeom prst="rect">
            <a:avLst/>
          </a:prstGeom>
        </p:spPr>
      </p:pic>
      <p:sp>
        <p:nvSpPr>
          <p:cNvPr id="62" name="L-Shape 61"/>
          <p:cNvSpPr/>
          <p:nvPr/>
        </p:nvSpPr>
        <p:spPr>
          <a:xfrm rot="10800000" flipV="1">
            <a:off x="3954504" y="1837698"/>
            <a:ext cx="913109" cy="2560765"/>
          </a:xfrm>
          <a:prstGeom prst="corner">
            <a:avLst>
              <a:gd name="adj1" fmla="val 220888"/>
              <a:gd name="adj2" fmla="val 4670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55396" y="4959364"/>
            <a:ext cx="418665" cy="118063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45518" y="360425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62" grpId="0" animBg="1"/>
      <p:bldP spid="62" grpId="2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73607"/>
              </p:ext>
            </p:extLst>
          </p:nvPr>
        </p:nvGraphicFramePr>
        <p:xfrm>
          <a:off x="6163272" y="1923405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xmlns="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xmlns="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1133" y="2314574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656767" y="329051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56767" y="374336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91517" y="2762287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6130" y="2314574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   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0809" y="1877751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151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163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851" y="413515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07695" y="5562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106638" y="1105535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907549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917013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36553"/>
              </p:ext>
            </p:extLst>
          </p:nvPr>
        </p:nvGraphicFramePr>
        <p:xfrm>
          <a:off x="2198158" y="334776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xmlns="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xmlns="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4979012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2356573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2366037"/>
            <a:ext cx="444154" cy="12525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3725055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3734519"/>
            <a:ext cx="444154" cy="12525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293841" y="1105535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481044" y="1105535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668248" y="1105535"/>
            <a:ext cx="230277" cy="264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025538" y="2547881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212741" y="2547881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99944" y="2547881"/>
            <a:ext cx="230277" cy="2643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587148" y="2547881"/>
            <a:ext cx="230277" cy="2643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999769" y="3990227"/>
            <a:ext cx="230277" cy="2643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186972" y="3990227"/>
            <a:ext cx="230277" cy="264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74175" y="3990227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561379" y="3990227"/>
            <a:ext cx="230277" cy="26439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36394" y="375623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8" name="L-Shape 47"/>
          <p:cNvSpPr/>
          <p:nvPr/>
        </p:nvSpPr>
        <p:spPr>
          <a:xfrm rot="10800000" flipV="1">
            <a:off x="3985299" y="2463600"/>
            <a:ext cx="1030068" cy="1791021"/>
          </a:xfrm>
          <a:prstGeom prst="corner">
            <a:avLst>
              <a:gd name="adj1" fmla="val 280445"/>
              <a:gd name="adj2" fmla="val 4670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846125" y="1105535"/>
            <a:ext cx="230277" cy="2643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760762" y="2547881"/>
            <a:ext cx="230277" cy="2643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748581" y="3990039"/>
            <a:ext cx="230277" cy="2643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506986" y="4958628"/>
            <a:ext cx="444154" cy="125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  <p:bldP spid="47" grpId="0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32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678675" y="1515655"/>
          <a:ext cx="3671248" cy="39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331">
                  <a:extLst>
                    <a:ext uri="{9D8B030D-6E8A-4147-A177-3AD203B41FA5}">
                      <a16:colId xmlns:a16="http://schemas.microsoft.com/office/drawing/2014/main" xmlns="" val="1476036038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xmlns="" val="373010472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xmlns="" val="1917591448"/>
                    </a:ext>
                  </a:extLst>
                </a:gridCol>
              </a:tblGrid>
              <a:tr h="5285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</a:t>
                      </a:r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690300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50106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76557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70818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47957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414926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183382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183382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183382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18338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183382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79" y="942746"/>
            <a:ext cx="1442352" cy="17607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852736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852736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85273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852736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852736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3522090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3522090"/>
            <a:ext cx="484363" cy="472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3522090"/>
            <a:ext cx="484363" cy="4724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3522090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3522090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191444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191444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191444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191444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191444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860798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860798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860798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860798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860798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32745" y="2068342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150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45" y="2068342"/>
                <a:ext cx="2499402" cy="584775"/>
              </a:xfrm>
              <a:prstGeom prst="rect">
                <a:avLst/>
              </a:prstGeom>
              <a:blipFill>
                <a:blip r:embed="rId10"/>
                <a:stretch>
                  <a:fillRect l="-6341" t="-12500" r="-53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923483" y="2703483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83" y="2703483"/>
                <a:ext cx="1989647" cy="1077218"/>
              </a:xfrm>
              <a:prstGeom prst="rect">
                <a:avLst/>
              </a:prstGeom>
              <a:blipFill>
                <a:blip r:embed="rId11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355428" y="3517819"/>
                <a:ext cx="2929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160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428" y="3517819"/>
                <a:ext cx="2929007" cy="584775"/>
              </a:xfrm>
              <a:prstGeom prst="rect">
                <a:avLst/>
              </a:prstGeom>
              <a:blipFill>
                <a:blip r:embed="rId12"/>
                <a:stretch>
                  <a:fillRect l="-5417" t="-12500" r="-437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39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3" grpId="0"/>
      <p:bldP spid="94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3|7.4|11.8|6.7|7.5|3.3|3.3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|0.8|5.6|2.9|3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0.5|7.2|2.5|0.9|1.2|0.5|7.5|15.9|1|0.7|11.3|1.6|5.5|9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3|3|0.5|2.4|0.8|0.6|0.7|0.7|4|7.3|0.7|0.6|2.2|0.7|2.6|4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.3|0.5|2.8|1.1|0.3|0.4|0.4|3.5|2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0.5|0.5|0.5|4.2|6.1|0.8|1.3|0.7|5.4|17.9|1.1|4.9|1.8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9|4.6|0.8|0.4|0.6|0.5|6|4|1.1|0.8|0.6|0.4|2.7|8.8|1.3|0.7|0.8|0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8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3|6.3|9.7|4.2|7.5|4.2|14.5|1.1|12.7|7.1|1|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15765</TotalTime>
  <Words>298</Words>
  <Application>Microsoft Office PowerPoint</Application>
  <PresentationFormat>On-screen Show (4:3)</PresentationFormat>
  <Paragraphs>132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Have a go at the rest of the questions on the  worksheet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LynnHall</cp:lastModifiedBy>
  <cp:revision>250</cp:revision>
  <dcterms:created xsi:type="dcterms:W3CDTF">2019-07-05T11:02:13Z</dcterms:created>
  <dcterms:modified xsi:type="dcterms:W3CDTF">2021-02-05T11:42:41Z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