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5"/>
  </p:notesMasterIdLst>
  <p:sldIdLst>
    <p:sldId id="296" r:id="rId12"/>
    <p:sldId id="297" r:id="rId13"/>
    <p:sldId id="298" r:id="rId14"/>
    <p:sldId id="311" r:id="rId15"/>
    <p:sldId id="299" r:id="rId16"/>
    <p:sldId id="300" r:id="rId17"/>
    <p:sldId id="307" r:id="rId18"/>
    <p:sldId id="304" r:id="rId19"/>
    <p:sldId id="308" r:id="rId20"/>
    <p:sldId id="310" r:id="rId21"/>
    <p:sldId id="309" r:id="rId22"/>
    <p:sldId id="312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7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78" y="2532810"/>
            <a:ext cx="632819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06151" y="356650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611" y="3484616"/>
            <a:ext cx="60099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  Bikes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0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3" y="3492203"/>
            <a:ext cx="2559749" cy="2570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2" y="3524250"/>
            <a:ext cx="2559749" cy="2570878"/>
          </a:xfrm>
          <a:prstGeom prst="rect">
            <a:avLst/>
          </a:prstGeom>
        </p:spPr>
      </p:pic>
      <p:sp>
        <p:nvSpPr>
          <p:cNvPr id="28" name="Trapezoid 27"/>
          <p:cNvSpPr/>
          <p:nvPr/>
        </p:nvSpPr>
        <p:spPr>
          <a:xfrm>
            <a:off x="760199" y="802891"/>
            <a:ext cx="7340138" cy="2389691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836575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5878" y="4249704"/>
            <a:ext cx="1336640" cy="768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0376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24198" y="402592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804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9" y="1026417"/>
            <a:ext cx="1427798" cy="1568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6" y="961463"/>
            <a:ext cx="1334620" cy="160992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839118" y="4115880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2484" y="4108479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2939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37758" y="413781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75323" y="4108478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481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81725" y="3943350"/>
            <a:ext cx="0" cy="1263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81750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001" flipH="1">
            <a:off x="427362" y="4942327"/>
            <a:ext cx="1736318" cy="115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7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-0.081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6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5324 " pathEditMode="relative" rAng="0" ptsTypes="AA">
                                      <p:cBhvr>
                                        <p:cTn id="35" dur="4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84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5 3.7037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2.22222E-6 1.1111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0" y="12367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8167" y="19476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85322"/>
            <a:ext cx="7810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set of fruit matches the tally chart?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                         b)                          c)               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00771"/>
              </p:ext>
            </p:extLst>
          </p:nvPr>
        </p:nvGraphicFramePr>
        <p:xfrm>
          <a:off x="1071153" y="996219"/>
          <a:ext cx="326571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356">
                  <a:extLst>
                    <a:ext uri="{9D8B030D-6E8A-4147-A177-3AD203B41FA5}">
                      <a16:colId xmlns:a16="http://schemas.microsoft.com/office/drawing/2014/main" xmlns="" val="88608964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49808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lemons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425848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27662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805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758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901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723261" y="2248148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69706" y="14510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4349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9615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42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485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23261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28527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43170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43723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676816" y="1877124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5931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6" y="3009136"/>
            <a:ext cx="715951" cy="68762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34" y="3017520"/>
            <a:ext cx="604316" cy="7531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1908944" y="3958457"/>
            <a:ext cx="604316" cy="7531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2" y="4943874"/>
            <a:ext cx="604316" cy="7531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87" y="5009657"/>
            <a:ext cx="604316" cy="7531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4" y="3067578"/>
            <a:ext cx="604316" cy="75316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2" y="3748023"/>
            <a:ext cx="715951" cy="6876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8" y="5059841"/>
            <a:ext cx="715951" cy="68762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1644758" y="3414151"/>
            <a:ext cx="843099" cy="9618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5" y="3565530"/>
            <a:ext cx="843099" cy="96184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1" y="4067705"/>
            <a:ext cx="843099" cy="96184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1421189" y="4360632"/>
            <a:ext cx="843099" cy="96184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5" y="4573125"/>
            <a:ext cx="843099" cy="96184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2399258" y="4153569"/>
            <a:ext cx="843099" cy="961845"/>
          </a:xfrm>
          <a:prstGeom prst="rect">
            <a:avLst/>
          </a:prstGeom>
        </p:spPr>
      </p:pic>
      <p:sp>
        <p:nvSpPr>
          <p:cNvPr id="116" name="Rounded Rectangle 115"/>
          <p:cNvSpPr/>
          <p:nvPr/>
        </p:nvSpPr>
        <p:spPr>
          <a:xfrm>
            <a:off x="347624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2" y="4040864"/>
            <a:ext cx="715951" cy="6876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4" y="3017520"/>
            <a:ext cx="604316" cy="75316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2" y="4943874"/>
            <a:ext cx="604316" cy="75316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7" y="5009657"/>
            <a:ext cx="604316" cy="75316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4" y="3067578"/>
            <a:ext cx="604316" cy="7531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3748023"/>
            <a:ext cx="715951" cy="68762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8" y="5059841"/>
            <a:ext cx="715951" cy="68762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4140111" y="2931663"/>
            <a:ext cx="843099" cy="96184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5" y="3565530"/>
            <a:ext cx="843099" cy="9618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1" y="4067705"/>
            <a:ext cx="843099" cy="9618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4255825" y="3498413"/>
            <a:ext cx="843099" cy="9618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3" y="4509964"/>
            <a:ext cx="843099" cy="9618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4816188" y="4153569"/>
            <a:ext cx="843099" cy="961845"/>
          </a:xfrm>
          <a:prstGeom prst="rect">
            <a:avLst/>
          </a:prstGeom>
        </p:spPr>
      </p:pic>
      <p:sp>
        <p:nvSpPr>
          <p:cNvPr id="131" name="Rounded Rectangle 130"/>
          <p:cNvSpPr/>
          <p:nvPr/>
        </p:nvSpPr>
        <p:spPr>
          <a:xfrm>
            <a:off x="5886877" y="3013166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38" y="2992871"/>
            <a:ext cx="715951" cy="68762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96" y="3013166"/>
            <a:ext cx="604316" cy="75316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6736506" y="3954103"/>
            <a:ext cx="604316" cy="75316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3" y="4820044"/>
            <a:ext cx="604316" cy="75316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789">
            <a:off x="7294869" y="4835113"/>
            <a:ext cx="604316" cy="75316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6" y="3063224"/>
            <a:ext cx="604316" cy="75316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4" y="3743669"/>
            <a:ext cx="715951" cy="68762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2" y="5132731"/>
            <a:ext cx="715951" cy="68762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6433554" y="3450449"/>
            <a:ext cx="843099" cy="96184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77" y="3561176"/>
            <a:ext cx="843099" cy="96184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3" y="4063351"/>
            <a:ext cx="843099" cy="9618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6248751" y="4356278"/>
            <a:ext cx="843099" cy="9618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879">
            <a:off x="6754823" y="4411665"/>
            <a:ext cx="843099" cy="9618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7226820" y="4149215"/>
            <a:ext cx="843099" cy="96184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7" y="4455343"/>
            <a:ext cx="843099" cy="96184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6843940" y="5043283"/>
            <a:ext cx="843099" cy="96184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47" y="3295481"/>
            <a:ext cx="691237" cy="691237"/>
          </a:xfrm>
          <a:prstGeom prst="rect">
            <a:avLst/>
          </a:prstGeom>
        </p:spPr>
      </p:pic>
      <p:sp>
        <p:nvSpPr>
          <p:cNvPr id="152" name="Rounded Rectangle 151"/>
          <p:cNvSpPr/>
          <p:nvPr/>
        </p:nvSpPr>
        <p:spPr>
          <a:xfrm>
            <a:off x="5908527" y="3033461"/>
            <a:ext cx="2027574" cy="283464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6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all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33329" y="1712618"/>
            <a:ext cx="6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33329" y="4820208"/>
            <a:ext cx="7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27p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35352" y="2780337"/>
            <a:ext cx="1831642" cy="180614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46" grpId="0"/>
      <p:bldP spid="47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2" y="332526"/>
            <a:ext cx="728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Teddy is drawing a tally chart while his mum unpacks the shopping.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1966672"/>
            <a:ext cx="3121404" cy="31349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058161" y="285030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1315" y="285030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9206" y="285030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5886" y="283795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2130" y="295793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2899031" cy="291163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521026" y="3503963"/>
            <a:ext cx="3723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24457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30385" y="3490987"/>
            <a:ext cx="75251" cy="78345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133297" y="3484412"/>
            <a:ext cx="714" cy="72672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1818" y="3484412"/>
            <a:ext cx="8120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54796" y="3620561"/>
            <a:ext cx="106002" cy="76631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44174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893523" y="3620561"/>
            <a:ext cx="2393" cy="7833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62355" y="3506304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52227" y="3523385"/>
            <a:ext cx="998" cy="75830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62579" y="3507854"/>
            <a:ext cx="0" cy="86756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698599" y="3586290"/>
            <a:ext cx="91" cy="81111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04161" y="3507854"/>
            <a:ext cx="3883" cy="75459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03702" y="4859871"/>
            <a:ext cx="4611" cy="85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88543" y="4848805"/>
            <a:ext cx="53831" cy="87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49805" y="4844340"/>
            <a:ext cx="37626" cy="853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14517" y="4820898"/>
            <a:ext cx="37097" cy="788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99925" y="4895348"/>
            <a:ext cx="900714" cy="7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06706" y="4859871"/>
            <a:ext cx="32278" cy="766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7702" y="4848805"/>
            <a:ext cx="21313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45247" y="4848805"/>
            <a:ext cx="13369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92455" y="4850680"/>
            <a:ext cx="28663" cy="773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63934" y="4895348"/>
            <a:ext cx="803141" cy="700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6720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44360" y="4820898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98636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84" y="456268"/>
            <a:ext cx="2692034" cy="270373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1866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13293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540" y="449390"/>
            <a:ext cx="76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raw a tally to represent each type of fruit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61" y="1134618"/>
            <a:ext cx="1267397" cy="1541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7" y="2758712"/>
            <a:ext cx="827614" cy="92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3352641" y="2962891"/>
            <a:ext cx="827614" cy="92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2593749" y="4222234"/>
            <a:ext cx="1366205" cy="149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48" y="4178921"/>
            <a:ext cx="1366205" cy="14918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65" y="1132183"/>
            <a:ext cx="1267397" cy="1541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0" y="4236461"/>
            <a:ext cx="761833" cy="731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43" y="4173936"/>
            <a:ext cx="1366205" cy="1491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22" y="4664830"/>
            <a:ext cx="761833" cy="7316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7" y="2694159"/>
            <a:ext cx="827614" cy="921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729451" y="2898338"/>
            <a:ext cx="827614" cy="921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58" y="2676272"/>
            <a:ext cx="827614" cy="9219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6123782" y="2880451"/>
            <a:ext cx="827614" cy="92199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008468" y="157191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7047" y="157191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84527" y="157169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03106" y="1571699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15054" y="1571917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85152" y="166330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03731" y="166330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61211" y="166309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9790" y="166309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91738" y="166330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0868" y="321207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79447" y="321207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36927" y="321186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55506" y="321186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454" y="321207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37552" y="330346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236" y="459335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0815" y="459335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48295" y="459313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66874" y="459313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8822" y="459335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48920" y="468474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67499" y="468474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24979" y="468452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43558" y="468452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5506" y="4684746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60868" y="526850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79447" y="526850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36927" y="526828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55506" y="526828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67454" y="526850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37552" y="535989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56131" y="535989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3" y="2728109"/>
            <a:ext cx="1243013" cy="1157288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4" y="3105834"/>
            <a:ext cx="1760091" cy="127842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" y="504537"/>
            <a:ext cx="2607682" cy="234812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7" y="2605002"/>
            <a:ext cx="1014413" cy="115728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5" y="4553136"/>
            <a:ext cx="1243013" cy="115728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82" y="3665212"/>
            <a:ext cx="950169" cy="108399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708" y="3244618"/>
            <a:ext cx="950169" cy="108399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658" y="4516368"/>
            <a:ext cx="950169" cy="108399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9166" y="2791487"/>
            <a:ext cx="950169" cy="108399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086" y="2665974"/>
            <a:ext cx="950169" cy="108399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5" y="3687956"/>
            <a:ext cx="1014413" cy="115728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58" y="4116570"/>
            <a:ext cx="1243013" cy="115728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65" y="4271665"/>
            <a:ext cx="1243013" cy="115728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7" y="3091103"/>
            <a:ext cx="1136789" cy="113399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12" y="4180793"/>
            <a:ext cx="1230964" cy="122793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881" y="4108318"/>
            <a:ext cx="1230964" cy="122793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2971091"/>
            <a:ext cx="1136789" cy="113399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13" y="4969255"/>
            <a:ext cx="1230964" cy="122793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8" y="3596457"/>
            <a:ext cx="1136789" cy="113399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6930" y="4953928"/>
            <a:ext cx="1230964" cy="122793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408" y="4893068"/>
            <a:ext cx="1230964" cy="122793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3" y="4985376"/>
            <a:ext cx="1136789" cy="1133995"/>
          </a:xfrm>
          <a:prstGeom prst="rect">
            <a:avLst/>
          </a:prstGeom>
        </p:spPr>
      </p:pic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30071"/>
              </p:ext>
            </p:extLst>
          </p:nvPr>
        </p:nvGraphicFramePr>
        <p:xfrm>
          <a:off x="3948168" y="517021"/>
          <a:ext cx="417328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94">
                  <a:extLst>
                    <a:ext uri="{9D8B030D-6E8A-4147-A177-3AD203B41FA5}">
                      <a16:colId xmlns:a16="http://schemas.microsoft.com/office/drawing/2014/main" xmlns="" val="886089647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xmlns="" val="2498081618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xmlns="" val="381618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Chickens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0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Sheep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6728169"/>
                  </a:ext>
                </a:extLst>
              </a:tr>
            </a:tbl>
          </a:graphicData>
        </a:graphic>
      </p:graphicFrame>
      <p:cxnSp>
        <p:nvCxnSpPr>
          <p:cNvPr id="192" name="Straight Connector 191"/>
          <p:cNvCxnSpPr/>
          <p:nvPr/>
        </p:nvCxnSpPr>
        <p:spPr>
          <a:xfrm flipV="1">
            <a:off x="1095902" y="817262"/>
            <a:ext cx="1793134" cy="15885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303305" y="3478486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1032529" y="3044790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2154227" y="2984267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37516" y="97558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4375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5518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506275" y="360842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96997" y="405119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038524" y="408827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4375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5518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6471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7614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5394572" y="1795076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1345484" y="4959264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436304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2468158" y="462496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541570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4501848" y="44140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269216" y="307956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56213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761479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21111" y="308797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5074111" y="494906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055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1198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309862" y="340943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284077" y="3207723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517455" y="394737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641160" y="45358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239740" y="525762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137485" y="540339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437844" y="446725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6130271" y="522685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092276" y="529104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44101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546283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660926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761479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5394572" y="2587762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94553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05161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168821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5483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7280676" y="91272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259837" y="132962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259837" y="16935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7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259837" y="210043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4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64" y="2375568"/>
            <a:ext cx="1077079" cy="1138626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7259837" y="249974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9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2924518" y="2646905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74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1" grpId="0"/>
      <p:bldP spid="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7|0.6|0.8|0.7|0.9|0.8|9.6|5.9|15.9|1|7.1|0.9|0.6|0.8|0.9|3.3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2|2.6|2.1|1.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2.9|25.4|8.3|4.7|5.4|0.9|1|7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1|1.1|9.4|1.1|0.8|6.8|2.3|0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7|1.9|2.3|0.9|3.3|1.1|5.2|2.8|0.6|0.6|0.6|4.5|0.9|0.7|0.6|3.4|6.9|1.5|0.9|0.9|2|2.3|1.8|0.9|3.8|2.8|2.4|2.1|7.6|0.9|0.4|2.5|0.4|0.3|2.6|0.6|0.5|1.1|0.7|0.6|3.4|0.6|0.6|1|0.5|0.7|5.1|1.1|1.7|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1|3|3.7|3.3|12|3.2|2.1|2.1|5.2|0.9|5.2|3.6|3.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7|21.1|31.1|1.9|15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9|7|2|1.5|6.8|3.4|2.3|5|3.5|8.6|3.6|0.8|0.6|0.6|0.7|1|3.4|0.8|0.5|0.6|0.6|0.7|1|1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9551</TotalTime>
  <Words>122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all of the questions on the worksheet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LynnHall</cp:lastModifiedBy>
  <cp:revision>222</cp:revision>
  <dcterms:created xsi:type="dcterms:W3CDTF">2019-07-05T11:02:13Z</dcterms:created>
  <dcterms:modified xsi:type="dcterms:W3CDTF">2021-02-28T16:11:11Z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