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09" r:id="rId17"/>
    <p:sldId id="310" r:id="rId18"/>
    <p:sldId id="311" r:id="rId19"/>
    <p:sldId id="301" r:id="rId20"/>
    <p:sldId id="312" r:id="rId21"/>
    <p:sldId id="300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38" y="2446565"/>
            <a:ext cx="64623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49349" y="50566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038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1DC6606-EF43-4450-8097-2253A16E4595}"/>
              </a:ext>
            </a:extLst>
          </p:cNvPr>
          <p:cNvSpPr/>
          <p:nvPr/>
        </p:nvSpPr>
        <p:spPr>
          <a:xfrm>
            <a:off x="5682210" y="50590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8EC58A1-BBC5-494B-A7AF-5A7052E59C47}"/>
              </a:ext>
            </a:extLst>
          </p:cNvPr>
          <p:cNvSpPr/>
          <p:nvPr/>
        </p:nvSpPr>
        <p:spPr>
          <a:xfrm>
            <a:off x="7000351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8" name="Picture 4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1" y="1064738"/>
            <a:ext cx="1116010" cy="815063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879" y="773355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3" grpId="0"/>
      <p:bldP spid="44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817" y="319660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5517204" y="33930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36</a:t>
                </a:r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blipFill>
                <a:blip r:embed="rId9"/>
                <a:stretch>
                  <a:fillRect l="-52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C0BA1C6-9C48-4BDF-818D-5127984C5B69}"/>
              </a:ext>
            </a:extLst>
          </p:cNvPr>
          <p:cNvGrpSpPr/>
          <p:nvPr/>
        </p:nvGrpSpPr>
        <p:grpSpPr>
          <a:xfrm>
            <a:off x="5236407" y="2476013"/>
            <a:ext cx="2171447" cy="2068246"/>
            <a:chOff x="288142" y="249049"/>
            <a:chExt cx="2478605" cy="2448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6D31373-482A-428D-ABA4-C2F316C88B0D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A400DBD-B402-456D-99B7-18B50BB88B35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20E911-2B31-4E6E-A89A-01BB7F74B51F}"/>
              </a:ext>
            </a:extLst>
          </p:cNvPr>
          <p:cNvSpPr/>
          <p:nvPr/>
        </p:nvSpPr>
        <p:spPr>
          <a:xfrm>
            <a:off x="6085473" y="257989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50C8FB-3C77-47A2-9C4E-A95A6BC32B3D}"/>
              </a:ext>
            </a:extLst>
          </p:cNvPr>
          <p:cNvSpPr/>
          <p:nvPr/>
        </p:nvSpPr>
        <p:spPr>
          <a:xfrm>
            <a:off x="5380154" y="392398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288873-1BD2-4E5E-88DF-D4D07718EC8A}"/>
              </a:ext>
            </a:extLst>
          </p:cNvPr>
          <p:cNvSpPr/>
          <p:nvPr/>
        </p:nvSpPr>
        <p:spPr>
          <a:xfrm>
            <a:off x="6863580" y="3899841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66C9512-7212-4C34-8CBF-77F96FD06017}"/>
              </a:ext>
            </a:extLst>
          </p:cNvPr>
          <p:cNvCxnSpPr/>
          <p:nvPr/>
        </p:nvCxnSpPr>
        <p:spPr>
          <a:xfrm>
            <a:off x="5646030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C60FAAB-8662-4D5B-B4F1-317D3B210359}"/>
              </a:ext>
            </a:extLst>
          </p:cNvPr>
          <p:cNvCxnSpPr/>
          <p:nvPr/>
        </p:nvCxnSpPr>
        <p:spPr>
          <a:xfrm>
            <a:off x="7061014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2A5EC9-57E7-46CA-9ED8-2FF0FB06D7FA}"/>
              </a:ext>
            </a:extLst>
          </p:cNvPr>
          <p:cNvSpPr txBox="1"/>
          <p:nvPr/>
        </p:nvSpPr>
        <p:spPr>
          <a:xfrm>
            <a:off x="5679059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17ED831-9344-480C-8B1A-C6D70ECE610A}"/>
              </a:ext>
            </a:extLst>
          </p:cNvPr>
          <p:cNvSpPr txBox="1"/>
          <p:nvPr/>
        </p:nvSpPr>
        <p:spPr>
          <a:xfrm>
            <a:off x="7094042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2C8542-8818-4EC7-AED4-213A77F45E36}"/>
              </a:ext>
            </a:extLst>
          </p:cNvPr>
          <p:cNvSpPr/>
          <p:nvPr/>
        </p:nvSpPr>
        <p:spPr>
          <a:xfrm>
            <a:off x="5416698" y="516785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FDBF4FD-4150-401B-AA37-B678B8062893}"/>
              </a:ext>
            </a:extLst>
          </p:cNvPr>
          <p:cNvSpPr/>
          <p:nvPr/>
        </p:nvSpPr>
        <p:spPr>
          <a:xfrm>
            <a:off x="6879715" y="5176458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DC6606-EF43-4450-8097-2253A16E4595}"/>
              </a:ext>
            </a:extLst>
          </p:cNvPr>
          <p:cNvSpPr/>
          <p:nvPr/>
        </p:nvSpPr>
        <p:spPr>
          <a:xfrm>
            <a:off x="5420173" y="562094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8EC58A1-BBC5-494B-A7AF-5A7052E59C47}"/>
              </a:ext>
            </a:extLst>
          </p:cNvPr>
          <p:cNvSpPr/>
          <p:nvPr/>
        </p:nvSpPr>
        <p:spPr>
          <a:xfrm>
            <a:off x="6682797" y="5621788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9181" y="33896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boy will have 12 sweets.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4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5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168006" y="15981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50656" y="159811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3970" y="551095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95953" y="550770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37163" y="364882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28590" y="364882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68387" y="553745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370" y="553419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22194" y="550583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84177" y="5502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5465" y="2682654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52223" y="2665900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9" grpId="0"/>
      <p:bldP spid="70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6DD605-ECBE-43F8-9BE5-D0D491DC58B9}"/>
              </a:ext>
            </a:extLst>
          </p:cNvPr>
          <p:cNvSpPr/>
          <p:nvPr/>
        </p:nvSpPr>
        <p:spPr>
          <a:xfrm rot="5400000">
            <a:off x="931985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7F9A21F-B285-45FD-8995-9999B9E78094}"/>
              </a:ext>
            </a:extLst>
          </p:cNvPr>
          <p:cNvSpPr/>
          <p:nvPr/>
        </p:nvSpPr>
        <p:spPr>
          <a:xfrm rot="5400000">
            <a:off x="1985772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BD9C35F-5765-425D-9503-2631D1BC972C}"/>
              </a:ext>
            </a:extLst>
          </p:cNvPr>
          <p:cNvSpPr/>
          <p:nvPr/>
        </p:nvSpPr>
        <p:spPr>
          <a:xfrm rot="5400000">
            <a:off x="3039559" y="4196861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73CE298-C3FF-4BE2-A22C-4AF11A1E1787}"/>
              </a:ext>
            </a:extLst>
          </p:cNvPr>
          <p:cNvSpPr/>
          <p:nvPr/>
        </p:nvSpPr>
        <p:spPr>
          <a:xfrm rot="5400000">
            <a:off x="4794738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B1525DE-5631-4C30-B293-1145E08CC357}"/>
              </a:ext>
            </a:extLst>
          </p:cNvPr>
          <p:cNvSpPr/>
          <p:nvPr/>
        </p:nvSpPr>
        <p:spPr>
          <a:xfrm rot="5400000">
            <a:off x="5848525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4C1EEC8-748F-486E-90B6-146B3791195A}"/>
              </a:ext>
            </a:extLst>
          </p:cNvPr>
          <p:cNvSpPr/>
          <p:nvPr/>
        </p:nvSpPr>
        <p:spPr>
          <a:xfrm rot="5400000">
            <a:off x="6902312" y="4201257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0C75774-B2B4-4298-895F-F48DD776D76E}"/>
              </a:ext>
            </a:extLst>
          </p:cNvPr>
          <p:cNvSpPr/>
          <p:nvPr/>
        </p:nvSpPr>
        <p:spPr>
          <a:xfrm>
            <a:off x="1752600" y="20456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0EE3268-0075-4292-932A-8179B735D61B}"/>
              </a:ext>
            </a:extLst>
          </p:cNvPr>
          <p:cNvSpPr/>
          <p:nvPr/>
        </p:nvSpPr>
        <p:spPr>
          <a:xfrm>
            <a:off x="2318238" y="21980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37F8BA4-8588-4E98-A67A-EEBA012F65DD}"/>
              </a:ext>
            </a:extLst>
          </p:cNvPr>
          <p:cNvSpPr/>
          <p:nvPr/>
        </p:nvSpPr>
        <p:spPr>
          <a:xfrm>
            <a:off x="1869280" y="265961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0664011-4F41-47FC-8A24-458B0E0E7155}"/>
              </a:ext>
            </a:extLst>
          </p:cNvPr>
          <p:cNvSpPr/>
          <p:nvPr/>
        </p:nvSpPr>
        <p:spPr>
          <a:xfrm>
            <a:off x="2359267" y="164785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4E91B7C-A6B8-40B3-BD4D-BE35087623D2}"/>
              </a:ext>
            </a:extLst>
          </p:cNvPr>
          <p:cNvSpPr/>
          <p:nvPr/>
        </p:nvSpPr>
        <p:spPr>
          <a:xfrm>
            <a:off x="2924905" y="203395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E136CE4-9CE1-4F28-A5F9-EAD372D731EE}"/>
              </a:ext>
            </a:extLst>
          </p:cNvPr>
          <p:cNvSpPr/>
          <p:nvPr/>
        </p:nvSpPr>
        <p:spPr>
          <a:xfrm>
            <a:off x="2767196" y="259372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02BCED8-0DAA-48BD-8A3C-C20FA7EF2F13}"/>
              </a:ext>
            </a:extLst>
          </p:cNvPr>
          <p:cNvSpPr/>
          <p:nvPr/>
        </p:nvSpPr>
        <p:spPr>
          <a:xfrm>
            <a:off x="2929299" y="142728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6E7BE3-3579-4B06-8217-036A59C66F80}"/>
              </a:ext>
            </a:extLst>
          </p:cNvPr>
          <p:cNvSpPr/>
          <p:nvPr/>
        </p:nvSpPr>
        <p:spPr>
          <a:xfrm>
            <a:off x="3379723" y="252045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A155D61-9429-4C8E-89D1-788D8F990A67}"/>
              </a:ext>
            </a:extLst>
          </p:cNvPr>
          <p:cNvSpPr/>
          <p:nvPr/>
        </p:nvSpPr>
        <p:spPr>
          <a:xfrm>
            <a:off x="3503915" y="180242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EA101B-CADF-4399-9EE5-F9E31AE4954F}"/>
              </a:ext>
            </a:extLst>
          </p:cNvPr>
          <p:cNvSpPr/>
          <p:nvPr/>
        </p:nvSpPr>
        <p:spPr>
          <a:xfrm>
            <a:off x="1245579" y="246401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B4B9076-D97C-41C2-99AB-4446A18BCA03}"/>
              </a:ext>
            </a:extLst>
          </p:cNvPr>
          <p:cNvSpPr/>
          <p:nvPr/>
        </p:nvSpPr>
        <p:spPr>
          <a:xfrm>
            <a:off x="2315860" y="310111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8514807-FA62-48CB-80DC-FCC2B55F348A}"/>
              </a:ext>
            </a:extLst>
          </p:cNvPr>
          <p:cNvSpPr/>
          <p:nvPr/>
        </p:nvSpPr>
        <p:spPr>
          <a:xfrm>
            <a:off x="3168158" y="30648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A65F544-2D86-4DE5-B7A4-6391BFC07C73}"/>
              </a:ext>
            </a:extLst>
          </p:cNvPr>
          <p:cNvSpPr txBox="1"/>
          <p:nvPr/>
        </p:nvSpPr>
        <p:spPr>
          <a:xfrm>
            <a:off x="3176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EEA8B2D-F1C8-466B-9393-A7CD0307D29B}"/>
              </a:ext>
            </a:extLst>
          </p:cNvPr>
          <p:cNvSpPr txBox="1"/>
          <p:nvPr/>
        </p:nvSpPr>
        <p:spPr>
          <a:xfrm>
            <a:off x="1153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37E85495-709E-4EEE-8CBA-E3DC09B64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8202" y="2586817"/>
          <a:ext cx="3309745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78">
                  <a:extLst>
                    <a:ext uri="{9D8B030D-6E8A-4147-A177-3AD203B41FA5}">
                      <a16:colId xmlns:a16="http://schemas.microsoft.com/office/drawing/2014/main" xmlns="" val="19850668"/>
                    </a:ext>
                  </a:extLst>
                </a:gridCol>
                <a:gridCol w="1672667">
                  <a:extLst>
                    <a:ext uri="{9D8B030D-6E8A-4147-A177-3AD203B41FA5}">
                      <a16:colId xmlns:a16="http://schemas.microsoft.com/office/drawing/2014/main" xmlns="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0757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C76B293-16BD-4B48-BD0D-357E281C1A2A}"/>
              </a:ext>
            </a:extLst>
          </p:cNvPr>
          <p:cNvSpPr txBox="1"/>
          <p:nvPr/>
        </p:nvSpPr>
        <p:spPr>
          <a:xfrm>
            <a:off x="2034086" y="194792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A33093C-FD6C-40F2-AD3E-AEC63B9D6B73}"/>
              </a:ext>
            </a:extLst>
          </p:cNvPr>
          <p:cNvSpPr/>
          <p:nvPr/>
        </p:nvSpPr>
        <p:spPr>
          <a:xfrm>
            <a:off x="1197935" y="3211033"/>
            <a:ext cx="3203944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62919AC-58A1-43AB-BF2A-1C72B6F1AC76}"/>
              </a:ext>
            </a:extLst>
          </p:cNvPr>
          <p:cNvSpPr txBox="1"/>
          <p:nvPr/>
        </p:nvSpPr>
        <p:spPr>
          <a:xfrm>
            <a:off x="3423120" y="195122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42083 0.27338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53489 0.3414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52708 0.3761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2656 0.2467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7465 0.3041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333 0.338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0121 0.2712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835 0.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3715 0.253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9584 0.115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5625 0.1888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3941 0.3020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.00122 0.2254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2" grpId="1" animBg="1"/>
      <p:bldP spid="2" grpId="2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625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C7B82B5-B3AD-3445-B1E4-114020DF5B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0856" y="1745483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xmlns="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4370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24" y="2621253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95" y="1650790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37" y="2971659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36" y="3920188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28" y="3716338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053" y="1548203"/>
            <a:ext cx="763484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94" y="2206738"/>
            <a:ext cx="763484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162" y="2970996"/>
            <a:ext cx="763484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521" y="2829795"/>
            <a:ext cx="763484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10" y="2270948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987" y="1505131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57" y="3540216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08463F9-F784-49A9-85F1-B2D8F0D55630}"/>
              </a:ext>
            </a:extLst>
          </p:cNvPr>
          <p:cNvSpPr/>
          <p:nvPr/>
        </p:nvSpPr>
        <p:spPr>
          <a:xfrm>
            <a:off x="4658259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3941 0.116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27691 0.132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6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30607 0.132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66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0955 0.263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37569 0.15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7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9219 0.180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90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9705 0.1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934 0.120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2930" y="5518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29082" y="5698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  <a:blipFill>
                <a:blip r:embed="rId5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250208" y="50438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D0C24AC-2D88-4586-A863-45342C4D52B4}"/>
              </a:ext>
            </a:extLst>
          </p:cNvPr>
          <p:cNvSpPr txBox="1"/>
          <p:nvPr/>
        </p:nvSpPr>
        <p:spPr>
          <a:xfrm>
            <a:off x="5385791" y="5542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25E9F62-41E6-4B68-85D5-6FE817000A66}"/>
              </a:ext>
            </a:extLst>
          </p:cNvPr>
          <p:cNvSpPr/>
          <p:nvPr/>
        </p:nvSpPr>
        <p:spPr>
          <a:xfrm>
            <a:off x="6861943" y="5722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rgbClr val="0070C0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61DC6606-EF43-4450-8097-2253A16E4595}"/>
                  </a:ext>
                </a:extLst>
              </p:cNvPr>
              <p:cNvSpPr/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8EC58A1-BBC5-494B-A7AF-5A7052E59C47}"/>
              </a:ext>
            </a:extLst>
          </p:cNvPr>
          <p:cNvSpPr/>
          <p:nvPr/>
        </p:nvSpPr>
        <p:spPr>
          <a:xfrm>
            <a:off x="708306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4" name="Pictur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" y="551806"/>
            <a:ext cx="1168264" cy="1721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570" y="1395604"/>
            <a:ext cx="361950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|6.1|4.1|7.5|5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7.3|1.4|0.8|2.8|1.9|5.8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|10.8|4.3|3.9|6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6|2.1|1.1|3.2|2.5|5.1|1.4|4.5|2.8|21.2|1.3|14.2|4.4|3.5|2.4|3.2|0.8|1.8|3.3|2.6|0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0.2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3|4.5|6.7|1.1|0.7|1.4|4.8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254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LynnHall</cp:lastModifiedBy>
  <cp:revision>221</cp:revision>
  <dcterms:created xsi:type="dcterms:W3CDTF">2019-07-05T11:02:13Z</dcterms:created>
  <dcterms:modified xsi:type="dcterms:W3CDTF">2021-02-05T11:46:12Z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