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9" r:id="rId13"/>
    <p:sldId id="311" r:id="rId14"/>
    <p:sldId id="299" r:id="rId15"/>
    <p:sldId id="300" r:id="rId16"/>
    <p:sldId id="307" r:id="rId17"/>
    <p:sldId id="308" r:id="rId18"/>
    <p:sldId id="301" r:id="rId19"/>
    <p:sldId id="306" r:id="rId20"/>
    <p:sldId id="312" r:id="rId21"/>
    <p:sldId id="313" r:id="rId22"/>
    <p:sldId id="314" r:id="rId23"/>
    <p:sldId id="304" r:id="rId24"/>
    <p:sldId id="316" r:id="rId25"/>
    <p:sldId id="31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1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4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3.png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0577" y="236818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237339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2" name="Arc 91"/>
          <p:cNvSpPr/>
          <p:nvPr/>
        </p:nvSpPr>
        <p:spPr>
          <a:xfrm flipH="1">
            <a:off x="5716694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3" name="Arc 92"/>
          <p:cNvSpPr/>
          <p:nvPr/>
        </p:nvSpPr>
        <p:spPr>
          <a:xfrm flipH="1">
            <a:off x="6513341" y="2237339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7104153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631605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553777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473348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393870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315522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2357845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2" name="Arc 101"/>
          <p:cNvSpPr/>
          <p:nvPr/>
        </p:nvSpPr>
        <p:spPr>
          <a:xfrm>
            <a:off x="1584190" y="4726131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2860776"/>
            <a:ext cx="6985907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4675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95500" y="289127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25022" y="289127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289127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81776" y="289127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00757" y="2891272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5564" y="2891272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056898" y="5418399"/>
            <a:ext cx="6840000" cy="304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5581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79647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0132" y="54488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26113" y="5448895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20479" y="5448895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59135" y="5448895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77233" y="5448895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96214" y="5448895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01021" y="5448895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1921434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33" y="4382925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543396" y="288992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46194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54233" y="2333717"/>
            <a:ext cx="655237" cy="599384"/>
            <a:chOff x="7254233" y="3351586"/>
            <a:chExt cx="655237" cy="599384"/>
          </a:xfrm>
        </p:grpSpPr>
        <p:cxnSp>
          <p:nvCxnSpPr>
            <p:cNvPr id="9" name="Straight Arrow Connector 8"/>
            <p:cNvCxnSpPr>
              <a:endCxn id="50" idx="2"/>
            </p:cNvCxnSpPr>
            <p:nvPr/>
          </p:nvCxnSpPr>
          <p:spPr>
            <a:xfrm flipV="1">
              <a:off x="7254233" y="3351586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1305197" y="5448895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340" y="1891093"/>
            <a:ext cx="7596274" cy="15972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496" y="4354482"/>
            <a:ext cx="7614564" cy="1707028"/>
          </a:xfrm>
          <a:prstGeom prst="rect">
            <a:avLst/>
          </a:prstGeom>
        </p:spPr>
      </p:pic>
      <p:pic>
        <p:nvPicPr>
          <p:cNvPr id="60" name="Picture 5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9" y="587085"/>
            <a:ext cx="1176632" cy="1662468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85" y="3477782"/>
            <a:ext cx="1325711" cy="9682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79027" y="3552817"/>
            <a:ext cx="6482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What’s the same?      What’s different?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13" grpId="0" animBg="1"/>
      <p:bldP spid="16" grpId="0"/>
      <p:bldP spid="16" grpId="1"/>
      <p:bldP spid="64" grpId="0"/>
      <p:bldP spid="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968128" y="2407158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776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568546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360545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142620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4916397" y="2407158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5523546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473544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395716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315287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2358098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1574613" y="439955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3" y="364947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2851774" y="378991"/>
            <a:ext cx="1114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endCxn id="50" idx="0"/>
          </p:cNvCxnSpPr>
          <p:nvPr/>
        </p:nvCxnSpPr>
        <p:spPr>
          <a:xfrm>
            <a:off x="923563" y="3122036"/>
            <a:ext cx="5561325" cy="29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124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4190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4675" y="3152532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95499" y="3152532"/>
            <a:ext cx="633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5022" y="3152532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3678" y="3152532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81776" y="3152532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056898" y="5279076"/>
            <a:ext cx="52593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19525" y="527907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5506" y="5279076"/>
            <a:ext cx="559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9872" y="5279076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9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8528" y="5279076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6626" y="5279076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15607" y="5279076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20414" y="5279076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98" y="2091253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26" y="4056350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6118814" y="3151181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10481" y="5292123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3041" y="917425"/>
            <a:ext cx="747045" cy="74704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05885" y="1060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752437" y="2808918"/>
            <a:ext cx="655237" cy="429565"/>
            <a:chOff x="7254233" y="3521405"/>
            <a:chExt cx="655237" cy="429565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7254233" y="3521405"/>
              <a:ext cx="655237" cy="135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33136" y="3581638"/>
              <a:ext cx="434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1344003" y="5279076"/>
            <a:ext cx="444137" cy="476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6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2390" y="2024276"/>
            <a:ext cx="1232700" cy="1885402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247" y="4146648"/>
            <a:ext cx="1325711" cy="968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77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  <p:bldP spid="50" grpId="0"/>
      <p:bldP spid="51" grpId="0"/>
      <p:bldP spid="56" grpId="0"/>
      <p:bldP spid="56" grpId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and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356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Here are 13 cakes.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shared equally between 4 plates.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3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cakes on each plate.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baseline="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329918"/>
                <a:ext cx="7625490" cy="6986528"/>
              </a:xfrm>
              <a:prstGeom prst="rect">
                <a:avLst/>
              </a:prstGeom>
              <a:blipFill>
                <a:blip r:embed="rId5"/>
                <a:stretch>
                  <a:fillRect l="-1679" t="-7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76" y="3750360"/>
            <a:ext cx="1841242" cy="707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1" y="3728919"/>
            <a:ext cx="1841242" cy="70708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662" y="3736796"/>
            <a:ext cx="1841242" cy="70708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04" y="3728919"/>
            <a:ext cx="1841242" cy="70708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202512"/>
            <a:ext cx="983593" cy="89761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183853"/>
            <a:ext cx="966398" cy="89761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277245"/>
            <a:ext cx="1062693" cy="80131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246293"/>
            <a:ext cx="1052376" cy="83227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1897860"/>
            <a:ext cx="1011106" cy="80131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843976"/>
            <a:ext cx="1011106" cy="89761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1981798"/>
            <a:ext cx="1062693" cy="80131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1950846"/>
            <a:ext cx="1052376" cy="83227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180949"/>
            <a:ext cx="1011106" cy="89761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888406"/>
            <a:ext cx="966398" cy="8976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1907065"/>
            <a:ext cx="983593" cy="89761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221242"/>
            <a:ext cx="1011106" cy="8013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202511"/>
            <a:ext cx="983593" cy="8976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06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4982 0.33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3" y="16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8334 0.325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162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5677 0.24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121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12691 0.237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17639 0.3326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166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37864 0.212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24" y="10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14791 0.323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161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5173 0.230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18646 0.359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1798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2656 0.2451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1224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34757 0.34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172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14358 0.2439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7" y="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091" y="31823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38935" y="33250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6 r 1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82" y="364947"/>
                <a:ext cx="3860121" cy="707886"/>
              </a:xfrm>
              <a:prstGeom prst="rect">
                <a:avLst/>
              </a:prstGeom>
              <a:blipFill>
                <a:blip r:embed="rId6"/>
                <a:stretch>
                  <a:fillRect l="-5687" t="-15517" r="-18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64726" y="39511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00" y="1307015"/>
            <a:ext cx="983593" cy="897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59" y="1288356"/>
            <a:ext cx="966398" cy="897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749" y="1381748"/>
            <a:ext cx="1062693" cy="801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1350796"/>
            <a:ext cx="1052376" cy="8322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393" y="2002363"/>
            <a:ext cx="1011106" cy="8013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1948479"/>
            <a:ext cx="1011106" cy="8976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039" y="2086301"/>
            <a:ext cx="1062693" cy="8013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581" y="2055349"/>
            <a:ext cx="1052376" cy="8322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99" y="1285452"/>
            <a:ext cx="1011106" cy="8976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25" y="1992909"/>
            <a:ext cx="966398" cy="8976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294" y="2011568"/>
            <a:ext cx="983593" cy="8976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85" y="1325745"/>
            <a:ext cx="1011106" cy="8013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465" y="1318123"/>
            <a:ext cx="983593" cy="897615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345619" y="1350796"/>
            <a:ext cx="2377295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732558" y="1359858"/>
            <a:ext cx="2192103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221373" y="39511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  <m:r>
                      <a:rPr kumimoji="0" lang="en-GB" sz="4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       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r 3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11" y="3132137"/>
                <a:ext cx="3860121" cy="707886"/>
              </a:xfrm>
              <a:prstGeom prst="rect">
                <a:avLst/>
              </a:prstGeom>
              <a:blipFill>
                <a:blip r:embed="rId13"/>
                <a:stretch>
                  <a:fillRect l="-5529" t="-15517" r="-205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059955" y="3162308"/>
            <a:ext cx="75764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16602" y="316230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438" y="4199916"/>
            <a:ext cx="983593" cy="8976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45" y="4181257"/>
            <a:ext cx="966398" cy="8976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35" y="4274649"/>
            <a:ext cx="1062693" cy="8013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5" y="4243697"/>
            <a:ext cx="1052376" cy="8322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79" y="4895264"/>
            <a:ext cx="1011106" cy="8013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91" y="4841380"/>
            <a:ext cx="1011106" cy="8976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877" y="4979202"/>
            <a:ext cx="1062693" cy="8013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67" y="4948250"/>
            <a:ext cx="1052376" cy="83227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289" y="4178353"/>
            <a:ext cx="1011106" cy="89761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15" y="4885810"/>
            <a:ext cx="966398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447" y="4904469"/>
            <a:ext cx="983593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527" y="4218646"/>
            <a:ext cx="1011106" cy="8013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18" y="4211024"/>
            <a:ext cx="983593" cy="897615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1508278" y="4243697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273245" y="4242371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045703" y="425275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3817885" y="4265189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4573728" y="4290246"/>
            <a:ext cx="764967" cy="14528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12743 -0.0004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13455 0.0004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13298 -0.0023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116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0.12743 -0.0004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 animBg="1"/>
      <p:bldP spid="21" grpId="0" animBg="1"/>
      <p:bldP spid="22" grpId="0"/>
      <p:bldP spid="23" grpId="0"/>
      <p:bldP spid="24" grpId="0" animBg="1"/>
      <p:bldP spid="25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xmlns="" id="{37E85495-709E-4EEE-8CBA-E3DC09B647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xmlns="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xmlns="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C76B293-16BD-4B48-BD0D-357E281C1A2A}"/>
              </a:ext>
            </a:extLst>
          </p:cNvPr>
          <p:cNvSpPr txBox="1"/>
          <p:nvPr/>
        </p:nvSpPr>
        <p:spPr>
          <a:xfrm>
            <a:off x="1793110" y="9180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÷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62919AC-58A1-43AB-BF2A-1C72B6F1AC76}"/>
              </a:ext>
            </a:extLst>
          </p:cNvPr>
          <p:cNvSpPr txBox="1"/>
          <p:nvPr/>
        </p:nvSpPr>
        <p:spPr>
          <a:xfrm>
            <a:off x="3226068" y="918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1378359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675" y="861508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271" y="861508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867" y="861508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463" y="861508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059" y="861508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655" y="861508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4251" y="861508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271" y="1378358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867" y="1378357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9BA6EE9-9A34-4619-806C-BD8AC0DDE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400170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4FFA42E7-C2D7-4128-8CDF-8F24BB0F4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400169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DF61056-CC01-4664-B330-A9260FC7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400170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A42C63BB-AF0B-40DC-BB66-C8427B714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40017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C1C6A389-D0B9-4EC1-99D5-F582C754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400168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96DD07B7-A354-4C06-9C8A-27645A4FD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89391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39848B79-DE89-4179-BE3F-7E2735A2B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89391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F650D26B-114F-4762-AC4E-77668EBC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893919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29576113-49E7-4D94-A218-FDD1D265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893919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AEF37825-735A-44FF-BE6D-3ACABEDD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893917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93ABCC1-CA80-4260-B5C8-0F1DEED0AB74}"/>
              </a:ext>
            </a:extLst>
          </p:cNvPr>
          <p:cNvSpPr txBox="1"/>
          <p:nvPr/>
        </p:nvSpPr>
        <p:spPr>
          <a:xfrm>
            <a:off x="3690386" y="918033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remainder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4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3038 0.28033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1400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38524 0.39584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197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4027 0.50463 " pathEditMode="relative" rAng="0" ptsTypes="AA">
                                      <p:cBhvr>
                                        <p:cTn id="4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2523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42413 0.28125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140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47969 0.39584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93" y="1979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53472 0.50348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6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14427 0.34398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19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4636 0.3882 " pathEditMode="relative" rAng="0" ptsTypes="AA">
                                      <p:cBhvr>
                                        <p:cTn id="10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1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14722 0.42939 " pathEditMode="relative" rAng="0" ptsTypes="AA">
                                      <p:cBhvr>
                                        <p:cTn id="10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145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14427 0.34491 " pathEditMode="relative" rAng="0" ptsTypes="AA">
                                      <p:cBhvr>
                                        <p:cTn id="11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4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14566 0.3882 " pathEditMode="relative" rAng="0" ptsTypes="AA">
                                      <p:cBhvr>
                                        <p:cTn id="112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39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474 0.43032 " pathEditMode="relative" rAng="0" ptsTypes="AA">
                                      <p:cBhvr>
                                        <p:cTn id="11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2150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14444 0.34445 " pathEditMode="relative" rAng="0" ptsTypes="AA">
                                      <p:cBhvr>
                                        <p:cTn id="11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2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467 0.38912 " pathEditMode="relative" rAng="0" ptsTypes="AA">
                                      <p:cBhvr>
                                        <p:cTn id="11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94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14965 0.42916 " pathEditMode="relative" rAng="0" ptsTypes="AA">
                                      <p:cBhvr>
                                        <p:cTn id="1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2145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4566 0.34491 " pathEditMode="relative" rAng="0" ptsTypes="AA">
                                      <p:cBhvr>
                                        <p:cTn id="12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724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14566 0.38912 " pathEditMode="relative" rAng="0" ptsTypes="AA">
                                      <p:cBhvr>
                                        <p:cTn id="124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44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20035 0.57084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8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5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Circle the multiples of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120       13       30       80       23       204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2)	 Here are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How many groups of 4 are there?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How many groups of 3 are there?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cubes will be remaining?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1423646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>
            <a:off x="1406126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be 18"/>
          <p:cNvSpPr/>
          <p:nvPr/>
        </p:nvSpPr>
        <p:spPr>
          <a:xfrm>
            <a:off x="1884123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be 19"/>
          <p:cNvSpPr/>
          <p:nvPr/>
        </p:nvSpPr>
        <p:spPr>
          <a:xfrm>
            <a:off x="1866603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>
            <a:off x="2344600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ube 21"/>
          <p:cNvSpPr/>
          <p:nvPr/>
        </p:nvSpPr>
        <p:spPr>
          <a:xfrm>
            <a:off x="2327080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>
            <a:off x="2805077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>
            <a:off x="2787557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be 24"/>
          <p:cNvSpPr/>
          <p:nvPr/>
        </p:nvSpPr>
        <p:spPr>
          <a:xfrm>
            <a:off x="3265554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3248034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3726031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3708511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Cube 28"/>
          <p:cNvSpPr/>
          <p:nvPr/>
        </p:nvSpPr>
        <p:spPr>
          <a:xfrm>
            <a:off x="4186508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4168988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4646985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4629465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5107462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5089942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ube 34"/>
          <p:cNvSpPr/>
          <p:nvPr/>
        </p:nvSpPr>
        <p:spPr>
          <a:xfrm>
            <a:off x="5567939" y="21899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/>
          <p:cNvSpPr/>
          <p:nvPr/>
        </p:nvSpPr>
        <p:spPr>
          <a:xfrm>
            <a:off x="5550419" y="2615164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287979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342688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12937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81877" y="211618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2304921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224798" y="211182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144307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063816" y="210747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Cube 44"/>
          <p:cNvSpPr/>
          <p:nvPr/>
        </p:nvSpPr>
        <p:spPr>
          <a:xfrm>
            <a:off x="1490452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Cube 45"/>
          <p:cNvSpPr/>
          <p:nvPr/>
        </p:nvSpPr>
        <p:spPr>
          <a:xfrm>
            <a:off x="1472932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Cube 46"/>
          <p:cNvSpPr/>
          <p:nvPr/>
        </p:nvSpPr>
        <p:spPr>
          <a:xfrm>
            <a:off x="1950929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ube 47"/>
          <p:cNvSpPr/>
          <p:nvPr/>
        </p:nvSpPr>
        <p:spPr>
          <a:xfrm>
            <a:off x="284635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ube 48"/>
          <p:cNvSpPr/>
          <p:nvPr/>
        </p:nvSpPr>
        <p:spPr>
          <a:xfrm>
            <a:off x="241140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ube 49"/>
          <p:cNvSpPr/>
          <p:nvPr/>
        </p:nvSpPr>
        <p:spPr>
          <a:xfrm>
            <a:off x="239388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/>
          <p:cNvSpPr/>
          <p:nvPr/>
        </p:nvSpPr>
        <p:spPr>
          <a:xfrm>
            <a:off x="3246899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/>
          <p:cNvSpPr/>
          <p:nvPr/>
        </p:nvSpPr>
        <p:spPr>
          <a:xfrm>
            <a:off x="327681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/>
          <p:cNvSpPr/>
          <p:nvPr/>
        </p:nvSpPr>
        <p:spPr>
          <a:xfrm>
            <a:off x="3718182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/>
          <p:cNvSpPr/>
          <p:nvPr/>
        </p:nvSpPr>
        <p:spPr>
          <a:xfrm>
            <a:off x="4565634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/>
          <p:cNvSpPr/>
          <p:nvPr/>
        </p:nvSpPr>
        <p:spPr>
          <a:xfrm>
            <a:off x="4155354" y="4981206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ube 55"/>
          <p:cNvSpPr/>
          <p:nvPr/>
        </p:nvSpPr>
        <p:spPr>
          <a:xfrm>
            <a:off x="4137834" y="5406385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Cube 56"/>
          <p:cNvSpPr/>
          <p:nvPr/>
        </p:nvSpPr>
        <p:spPr>
          <a:xfrm>
            <a:off x="503320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Cube 57"/>
          <p:cNvSpPr/>
          <p:nvPr/>
        </p:nvSpPr>
        <p:spPr>
          <a:xfrm>
            <a:off x="5015681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Cube 58"/>
          <p:cNvSpPr/>
          <p:nvPr/>
        </p:nvSpPr>
        <p:spPr>
          <a:xfrm>
            <a:off x="5454489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Cube 59"/>
          <p:cNvSpPr/>
          <p:nvPr/>
        </p:nvSpPr>
        <p:spPr>
          <a:xfrm>
            <a:off x="6362941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Cube 60"/>
          <p:cNvSpPr/>
          <p:nvPr/>
        </p:nvSpPr>
        <p:spPr>
          <a:xfrm>
            <a:off x="5914966" y="4970868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Cube 61"/>
          <p:cNvSpPr/>
          <p:nvPr/>
        </p:nvSpPr>
        <p:spPr>
          <a:xfrm>
            <a:off x="5897446" y="5396047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Cube 62"/>
          <p:cNvSpPr/>
          <p:nvPr/>
        </p:nvSpPr>
        <p:spPr>
          <a:xfrm>
            <a:off x="7157696" y="4975252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Cube 63"/>
          <p:cNvSpPr/>
          <p:nvPr/>
        </p:nvSpPr>
        <p:spPr>
          <a:xfrm>
            <a:off x="7140176" y="5400431"/>
            <a:ext cx="339840" cy="3600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8878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61026" y="39492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72768" y="434946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443485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ounded Rectangle 68"/>
          <p:cNvSpPr/>
          <p:nvPr/>
        </p:nvSpPr>
        <p:spPr>
          <a:xfrm>
            <a:off x="2327340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3221091" y="4923692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ounded Rectangle 70"/>
          <p:cNvSpPr/>
          <p:nvPr/>
        </p:nvSpPr>
        <p:spPr>
          <a:xfrm>
            <a:off x="410141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4981731" y="491933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5867588" y="4928047"/>
            <a:ext cx="881275" cy="936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8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He arranges his sticks to make triangles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triangle uses 3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3 triangles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groups of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52553" y="1609433"/>
            <a:ext cx="1638396" cy="1610275"/>
            <a:chOff x="1274621" y="1459496"/>
            <a:chExt cx="2124000" cy="2135387"/>
          </a:xfrm>
        </p:grpSpPr>
        <p:sp>
          <p:nvSpPr>
            <p:cNvPr id="2" name="Rounded Rectangle 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93528" y="1605139"/>
            <a:ext cx="1638396" cy="1610275"/>
            <a:chOff x="1274621" y="1459496"/>
            <a:chExt cx="2124000" cy="2135387"/>
          </a:xfrm>
        </p:grpSpPr>
        <p:sp>
          <p:nvSpPr>
            <p:cNvPr id="14" name="Rounded Rectangle 1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ounded Rectangle 1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81538" y="1609433"/>
            <a:ext cx="1638396" cy="1610275"/>
            <a:chOff x="1274621" y="1459496"/>
            <a:chExt cx="2124000" cy="2135387"/>
          </a:xfrm>
        </p:grpSpPr>
        <p:sp>
          <p:nvSpPr>
            <p:cNvPr id="18" name="Rounded Rectangle 1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ed Rectangle 1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1C7069DF-BE66-4341-ACDA-2ABA5DCF3029}"/>
                  </a:ext>
                </a:extLst>
              </p:cNvPr>
              <p:cNvSpPr/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has 9 lolly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if Mo used his sticks to make squares? 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Each square uses 4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Mo can make 2 squares with 9 sticks.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There is one stick remaining.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2 remainder 1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21" y="392706"/>
                <a:ext cx="6263917" cy="5693866"/>
              </a:xfrm>
              <a:prstGeom prst="rect">
                <a:avLst/>
              </a:prstGeom>
              <a:blipFill>
                <a:blip r:embed="rId5"/>
                <a:stretch>
                  <a:fillRect l="-2045" t="-964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5954" y="360902"/>
            <a:ext cx="1457070" cy="10059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78827" y="1833404"/>
            <a:ext cx="1851756" cy="1771210"/>
            <a:chOff x="5476507" y="1559819"/>
            <a:chExt cx="4738646" cy="4277008"/>
          </a:xfrm>
        </p:grpSpPr>
        <p:sp>
          <p:nvSpPr>
            <p:cNvPr id="2" name="Rounded Rectangle 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4390" y="1829889"/>
            <a:ext cx="1851756" cy="1771210"/>
            <a:chOff x="5476507" y="1559819"/>
            <a:chExt cx="4738646" cy="4277008"/>
          </a:xfrm>
        </p:grpSpPr>
        <p:sp>
          <p:nvSpPr>
            <p:cNvPr id="23" name="Rounded Rectangle 22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ed Rectangle 24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ed Rectangle 25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095713" y="1838037"/>
            <a:ext cx="215259" cy="17712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0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C7069DF-BE66-4341-ACDA-2ABA5DCF3029}"/>
              </a:ext>
            </a:extLst>
          </p:cNvPr>
          <p:cNvSpPr/>
          <p:nvPr/>
        </p:nvSpPr>
        <p:spPr>
          <a:xfrm>
            <a:off x="681620" y="323696"/>
            <a:ext cx="76655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What if Mo has 19 lolly sticks.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How many squares and triangles could he make?  How many sticks will be remaining each time?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542" y="1686994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386" y="182968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33000" y="2371735"/>
            <a:ext cx="995933" cy="959293"/>
            <a:chOff x="1274621" y="1459496"/>
            <a:chExt cx="2124000" cy="2135387"/>
          </a:xfrm>
        </p:grpSpPr>
        <p:sp>
          <p:nvSpPr>
            <p:cNvPr id="19" name="Rounded Rectangle 18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ed Rectangle 2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83511" y="2371735"/>
            <a:ext cx="995933" cy="959293"/>
            <a:chOff x="1274621" y="1459496"/>
            <a:chExt cx="2124000" cy="2135387"/>
          </a:xfrm>
        </p:grpSpPr>
        <p:sp>
          <p:nvSpPr>
            <p:cNvPr id="42" name="Rounded Rectangle 41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ounded Rectangle 42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ounded Rectangle 43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34022" y="2371735"/>
            <a:ext cx="995933" cy="959293"/>
            <a:chOff x="1274621" y="1459496"/>
            <a:chExt cx="2124000" cy="2135387"/>
          </a:xfrm>
        </p:grpSpPr>
        <p:sp>
          <p:nvSpPr>
            <p:cNvPr id="46" name="Rounded Rectangle 45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47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84533" y="2371735"/>
            <a:ext cx="995933" cy="959293"/>
            <a:chOff x="1274621" y="1459496"/>
            <a:chExt cx="2124000" cy="2135387"/>
          </a:xfrm>
        </p:grpSpPr>
        <p:sp>
          <p:nvSpPr>
            <p:cNvPr id="50" name="Rounded Rectangle 49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ounded Rectangle 50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ed Rectangle 51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435044" y="2371735"/>
            <a:ext cx="995933" cy="959293"/>
            <a:chOff x="1274621" y="1459496"/>
            <a:chExt cx="2124000" cy="2135387"/>
          </a:xfrm>
        </p:grpSpPr>
        <p:sp>
          <p:nvSpPr>
            <p:cNvPr id="54" name="Rounded Rectangle 53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ounded Rectangle 54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85554" y="2373557"/>
            <a:ext cx="995933" cy="959293"/>
            <a:chOff x="1274621" y="1459496"/>
            <a:chExt cx="2124000" cy="2135387"/>
          </a:xfrm>
        </p:grpSpPr>
        <p:sp>
          <p:nvSpPr>
            <p:cNvPr id="58" name="Rounded Rectangle 57"/>
            <p:cNvSpPr/>
            <p:nvPr/>
          </p:nvSpPr>
          <p:spPr>
            <a:xfrm rot="2123968">
              <a:off x="1754946" y="1459496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 rot="19554048">
              <a:off x="2779130" y="1470883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 rot="5400000">
              <a:off x="2210621" y="2244290"/>
              <a:ext cx="252000" cy="2124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944577" y="2442846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" name="Group 65"/>
          <p:cNvGrpSpPr/>
          <p:nvPr/>
        </p:nvGrpSpPr>
        <p:grpSpPr>
          <a:xfrm>
            <a:off x="875937" y="4091405"/>
            <a:ext cx="851168" cy="902855"/>
            <a:chOff x="5476507" y="1559819"/>
            <a:chExt cx="4738646" cy="4277008"/>
          </a:xfrm>
        </p:grpSpPr>
        <p:sp>
          <p:nvSpPr>
            <p:cNvPr id="67" name="Rounded Rectangle 6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11127" y="4091405"/>
            <a:ext cx="851168" cy="902855"/>
            <a:chOff x="5476507" y="1559819"/>
            <a:chExt cx="4738646" cy="4277008"/>
          </a:xfrm>
        </p:grpSpPr>
        <p:sp>
          <p:nvSpPr>
            <p:cNvPr id="72" name="Rounded Rectangle 7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ounded Rectangle 7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ounded Rectangle 7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346317" y="4091405"/>
            <a:ext cx="851168" cy="902855"/>
            <a:chOff x="5476507" y="1559819"/>
            <a:chExt cx="4738646" cy="4277008"/>
          </a:xfrm>
        </p:grpSpPr>
        <p:sp>
          <p:nvSpPr>
            <p:cNvPr id="77" name="Rounded Rectangle 76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581507" y="4091405"/>
            <a:ext cx="851168" cy="902855"/>
            <a:chOff x="5476507" y="1559819"/>
            <a:chExt cx="4738646" cy="4277008"/>
          </a:xfrm>
        </p:grpSpPr>
        <p:sp>
          <p:nvSpPr>
            <p:cNvPr id="82" name="Rounded Rectangle 81"/>
            <p:cNvSpPr/>
            <p:nvPr/>
          </p:nvSpPr>
          <p:spPr>
            <a:xfrm>
              <a:off x="5733968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9411854" y="1559819"/>
              <a:ext cx="550847" cy="427700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 rot="5400000">
              <a:off x="7640006" y="3150507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 rot="5400000">
              <a:off x="7544213" y="-354692"/>
              <a:ext cx="507442" cy="4642853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5740350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ounded Rectangle 90"/>
          <p:cNvSpPr/>
          <p:nvPr/>
        </p:nvSpPr>
        <p:spPr>
          <a:xfrm>
            <a:off x="6011983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ounded Rectangle 91"/>
          <p:cNvSpPr/>
          <p:nvPr/>
        </p:nvSpPr>
        <p:spPr>
          <a:xfrm>
            <a:off x="6283616" y="4136055"/>
            <a:ext cx="108000" cy="81514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1C7069DF-BE66-4341-ACDA-2ABA5DCF3029}"/>
                  </a:ext>
                </a:extLst>
              </p:cNvPr>
              <p:cNvSpPr/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6 triangles and 1 stick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6 r 1</a:t>
                </a: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85" y="3409944"/>
                <a:ext cx="7854324" cy="523220"/>
              </a:xfrm>
              <a:prstGeom prst="rect">
                <a:avLst/>
              </a:prstGeom>
              <a:blipFill>
                <a:blip r:embed="rId6"/>
                <a:stretch>
                  <a:fillRect l="-163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xmlns="" id="{1C7069DF-BE66-4341-ACDA-2ABA5DCF3029}"/>
                  </a:ext>
                </a:extLst>
              </p:cNvPr>
              <p:cNvSpPr/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4 squares and 2 sticks remaining.       19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 4 r 3</a:t>
                </a: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C7069DF-BE66-4341-ACDA-2ABA5DCF30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45" y="5228209"/>
                <a:ext cx="7854324" cy="523220"/>
              </a:xfrm>
              <a:prstGeom prst="rect">
                <a:avLst/>
              </a:prstGeom>
              <a:blipFill>
                <a:blip r:embed="rId7"/>
                <a:stretch>
                  <a:fillRect l="-155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2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65" grpId="0" animBg="1"/>
      <p:bldP spid="90" grpId="0" animBg="1"/>
      <p:bldP spid="91" grpId="0" animBg="1"/>
      <p:bldP spid="92" grpId="0" animBg="1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9.8|2.7|6.9|1.4|0.8|0.7|0.7|1.1|1.5|1.9|2.2|1.3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2|3.6|11.2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0.8|1.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4.5|4.3|4.8|6.7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0.6|1.9|3.4|2.5|2.3|5.7|1.9|0.9|0.6|0.4|0.4|0.3|0.3|0.3|0.3|0.3|0.2|0.4|0.5|0.5|3.4|4.1|4|6.7|4.5|6.2|0.5|0.4|0.2|0.3|0.3|0.2|0.3|0.2|0.3|0.2|0.4|0.5|0.3|0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7.6|3.4|3.2|1.9|0.9|0.9|0.5|0.4|0.3|0.4|0.4|0.4|0.6|0.5|0.7|3.6|15.9|6.6|0.7|0.5|0.5|0.3|0.5|0.3|0.5|0.4|0.5|0.3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4.1|2.2|4.6|3.3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8|11.1|12.3|9.5|8.2|9.8|2.4|5|8.4|7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6.1|16.1|12.1|5.4|7.6|7|1.6|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972E6-FA64-4F9F-9599-CD41622AF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cee99ee9-287b-4f9a-957c-ba5ae7375c9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13411</TotalTime>
  <Words>323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Have a go at questions  4 and 5 on the worksheet</vt:lpstr>
      <vt:lpstr>PowerPoint Presentation</vt:lpstr>
      <vt:lpstr>PowerPoint Presentation</vt:lpstr>
      <vt:lpstr>PowerPoint Presentation</vt:lpstr>
      <vt:lpstr>Have a go at the rest of the questions on the worksheet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LynnHall</cp:lastModifiedBy>
  <cp:revision>242</cp:revision>
  <dcterms:created xsi:type="dcterms:W3CDTF">2019-07-05T11:02:13Z</dcterms:created>
  <dcterms:modified xsi:type="dcterms:W3CDTF">2021-02-05T11:51:19Z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